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79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308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916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48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886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685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17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852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103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8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72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8838-6AC7-4F96-8635-926A52E665F8}" type="datetimeFigureOut">
              <a:rPr lang="fr-FR" smtClean="0"/>
              <a:pPr/>
              <a:t>26/01/2019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2C96-6B4B-4D90-A667-9A22BCE3C0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02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8547"/>
            <a:ext cx="3902741" cy="390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5404020" cy="40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Projet missionnaire au Sénégal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xmlns="" val="1127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1773391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Bienvenue au Sénégal !</a:t>
            </a:r>
          </a:p>
          <a:p>
            <a:endParaRPr lang="fr-FR" sz="3200" dirty="0"/>
          </a:p>
          <a:p>
            <a:pPr algn="ctr"/>
            <a:r>
              <a:rPr lang="fr-FR" sz="3200" dirty="0" smtClean="0"/>
              <a:t>Que le Seigneur bénisse cette nation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416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"/>
            <a:ext cx="9288000" cy="68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7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88640"/>
            <a:ext cx="40324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Visite de la Mission</a:t>
            </a:r>
          </a:p>
          <a:p>
            <a:r>
              <a:rPr lang="fr-FR" sz="5400" dirty="0" err="1" smtClean="0"/>
              <a:t>Beer</a:t>
            </a:r>
            <a:r>
              <a:rPr lang="fr-FR" sz="5400" dirty="0" smtClean="0"/>
              <a:t> </a:t>
            </a:r>
            <a:r>
              <a:rPr lang="fr-FR" sz="5400" dirty="0" err="1" smtClean="0"/>
              <a:t>Shéba</a:t>
            </a:r>
            <a:r>
              <a:rPr lang="fr-FR" sz="5400" dirty="0" smtClean="0"/>
              <a:t> </a:t>
            </a:r>
            <a:r>
              <a:rPr lang="fr-FR" sz="3600" dirty="0" smtClean="0"/>
              <a:t>	 </a:t>
            </a:r>
            <a:r>
              <a:rPr lang="fr-FR" sz="2800" dirty="0" smtClean="0"/>
              <a:t>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216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160800" cy="31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0"/>
            <a:ext cx="4711484" cy="220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143" y="6283734"/>
            <a:ext cx="6185714" cy="50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06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5516" y="11663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+mj-lt"/>
              </a:rPr>
              <a:t>Buts du voyage </a:t>
            </a:r>
            <a:r>
              <a:rPr lang="fr-FR" sz="3400" dirty="0" smtClean="0">
                <a:latin typeface="+mj-lt"/>
                <a:cs typeface="Arial"/>
              </a:rPr>
              <a:t>#</a:t>
            </a:r>
            <a:r>
              <a:rPr lang="fr-FR" sz="3400" dirty="0" smtClean="0">
                <a:latin typeface="+mj-lt"/>
              </a:rPr>
              <a:t> la santé</a:t>
            </a:r>
          </a:p>
          <a:p>
            <a:r>
              <a:rPr lang="fr-FR" sz="3200" dirty="0" smtClean="0">
                <a:cs typeface="Arial"/>
              </a:rPr>
              <a:t>			     </a:t>
            </a:r>
            <a:r>
              <a:rPr lang="fr-FR" sz="3400" dirty="0" smtClean="0">
                <a:cs typeface="Arial"/>
              </a:rPr>
              <a:t># l</a:t>
            </a:r>
            <a:r>
              <a:rPr lang="fr-FR" sz="3400" dirty="0" smtClean="0">
                <a:latin typeface="+mj-lt"/>
              </a:rPr>
              <a:t>a découverte</a:t>
            </a:r>
          </a:p>
          <a:p>
            <a:r>
              <a:rPr lang="fr-FR" sz="3200" dirty="0" smtClean="0">
                <a:cs typeface="Arial"/>
              </a:rPr>
              <a:t>			     </a:t>
            </a:r>
            <a:r>
              <a:rPr lang="fr-FR" sz="3400" dirty="0" smtClean="0">
                <a:cs typeface="Arial"/>
              </a:rPr>
              <a:t># l</a:t>
            </a:r>
            <a:r>
              <a:rPr lang="fr-FR" sz="3400" dirty="0" smtClean="0">
                <a:latin typeface="+mj-lt"/>
              </a:rPr>
              <a:t>e service aux plus démunis</a:t>
            </a:r>
          </a:p>
          <a:p>
            <a:r>
              <a:rPr lang="fr-FR" sz="3200" dirty="0" smtClean="0">
                <a:cs typeface="Arial"/>
              </a:rPr>
              <a:t>			     </a:t>
            </a:r>
            <a:r>
              <a:rPr lang="fr-FR" sz="3400" dirty="0" smtClean="0">
                <a:cs typeface="Arial"/>
              </a:rPr>
              <a:t># l</a:t>
            </a:r>
            <a:r>
              <a:rPr lang="fr-FR" sz="3400" dirty="0" smtClean="0">
                <a:latin typeface="+mj-lt"/>
              </a:rPr>
              <a:t>a foi dans un autre contexte</a:t>
            </a:r>
          </a:p>
          <a:p>
            <a:endParaRPr lang="fr-FR" dirty="0" smtClean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7" y="2447925"/>
            <a:ext cx="6340981" cy="40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97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5516" y="116632"/>
            <a:ext cx="8712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+mj-lt"/>
              </a:rPr>
              <a:t>Sensibilisation à l’hygiène</a:t>
            </a:r>
            <a:endParaRPr lang="fr-FR" sz="3400" dirty="0" smtClean="0">
              <a:latin typeface="+mj-lt"/>
            </a:endParaRPr>
          </a:p>
          <a:p>
            <a:r>
              <a:rPr lang="fr-FR" sz="3200" dirty="0" smtClean="0">
                <a:cs typeface="Arial"/>
              </a:rPr>
              <a:t>			     </a:t>
            </a:r>
            <a:r>
              <a:rPr lang="fr-FR" sz="3400" dirty="0" smtClean="0">
                <a:cs typeface="Arial"/>
              </a:rPr>
              <a:t># mains</a:t>
            </a:r>
            <a:endParaRPr lang="fr-FR" sz="3400" dirty="0" smtClean="0">
              <a:latin typeface="+mj-lt"/>
            </a:endParaRPr>
          </a:p>
          <a:p>
            <a:r>
              <a:rPr lang="fr-FR" sz="3200" dirty="0" smtClean="0">
                <a:cs typeface="Arial"/>
              </a:rPr>
              <a:t>			     </a:t>
            </a:r>
            <a:r>
              <a:rPr lang="fr-FR" sz="3400" dirty="0" smtClean="0">
                <a:cs typeface="Arial"/>
              </a:rPr>
              <a:t># dents</a:t>
            </a:r>
          </a:p>
          <a:p>
            <a:pPr algn="just"/>
            <a:r>
              <a:rPr lang="fr-FR" sz="3400" dirty="0" smtClean="0">
                <a:latin typeface="+mj-lt"/>
                <a:cs typeface="Arial"/>
              </a:rPr>
              <a:t>Nous allons faire un herbier pour faire connaître les vertus thérapeutiques des plantes présentes dans cette région.</a:t>
            </a:r>
            <a:endParaRPr lang="fr-FR" sz="3400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44" y="3356992"/>
            <a:ext cx="4424864" cy="33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68960"/>
            <a:ext cx="4248473" cy="362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80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61667"/>
            <a:ext cx="4194831" cy="27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2000" y="404664"/>
            <a:ext cx="72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Les enfants qui sont voués à la mendicité par le marabout auquel ils ont été confiés, sont parfois  dans des états bien tristes.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972000" y="4869160"/>
            <a:ext cx="7200000" cy="16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Au </a:t>
            </a:r>
            <a:r>
              <a:rPr lang="fr-FR" sz="2800" dirty="0" smtClean="0"/>
              <a:t>Centre </a:t>
            </a:r>
            <a:r>
              <a:rPr lang="fr-FR" sz="2800" dirty="0"/>
              <a:t>des </a:t>
            </a:r>
            <a:r>
              <a:rPr lang="fr-FR" sz="2800" dirty="0" smtClean="0"/>
              <a:t>Vainqueurs</a:t>
            </a:r>
            <a:r>
              <a:rPr lang="fr-FR" sz="2800" dirty="0"/>
              <a:t>, ils sont accueillis une fois par semaine avec une tasse de lait et du pain tartiné de chocolat. Il </a:t>
            </a:r>
            <a:r>
              <a:rPr lang="fr-FR" sz="2800" dirty="0" smtClean="0"/>
              <a:t>y </a:t>
            </a:r>
            <a:r>
              <a:rPr lang="fr-FR" sz="2800" dirty="0"/>
              <a:t>reçoivent aussi les soins nécessaires et de l’affection. </a:t>
            </a:r>
          </a:p>
          <a:p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657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762" y="1135134"/>
            <a:ext cx="4448476" cy="18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332656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Journée porte ouverte pour…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2924944"/>
            <a:ext cx="7344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latin typeface="Arial"/>
                <a:cs typeface="Arial"/>
              </a:rPr>
              <a:t># soigner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Arial"/>
                <a:cs typeface="Arial"/>
              </a:rPr>
              <a:t># prier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Arial"/>
                <a:cs typeface="Arial"/>
              </a:rPr>
              <a:t># passer du temps avec les Sénégalais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Arial"/>
                <a:cs typeface="Arial"/>
              </a:rPr>
              <a:t># partager notre foi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760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9"/>
          <a:stretch/>
        </p:blipFill>
        <p:spPr bwMode="auto">
          <a:xfrm>
            <a:off x="251520" y="2025192"/>
            <a:ext cx="4393252" cy="28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19846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5922" y="188640"/>
            <a:ext cx="8760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Nous avons un projet « quartier libre » pour les enfants du village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37919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26"/>
          <a:stretch/>
        </p:blipFill>
        <p:spPr bwMode="auto">
          <a:xfrm>
            <a:off x="-1" y="-27384"/>
            <a:ext cx="9180513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1773391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Ensemble, partons à la découverte des enfants sénégalais, de leur joie de vivre, de leur simplicité, de leur émerveillement devant les objets les plus simples, de leur enthousiasme</a:t>
            </a:r>
            <a:r>
              <a:rPr lang="fr-FR" sz="3200" dirty="0"/>
              <a:t> </a:t>
            </a:r>
            <a:r>
              <a:rPr lang="fr-FR" sz="3200" dirty="0" smtClean="0"/>
              <a:t>pour participer à        toutes sortes de jeux et leur reconnaissance exprimée au travers d’un accueil festif pour honorer ceux qui viennent les voir.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3503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172</Words>
  <Application>Microsoft Office PowerPoint</Application>
  <PresentationFormat>Affichage à l'écran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Veronique</dc:creator>
  <cp:lastModifiedBy>Dominique</cp:lastModifiedBy>
  <cp:revision>11</cp:revision>
  <dcterms:created xsi:type="dcterms:W3CDTF">2019-01-23T15:58:29Z</dcterms:created>
  <dcterms:modified xsi:type="dcterms:W3CDTF">2019-01-26T19:04:34Z</dcterms:modified>
</cp:coreProperties>
</file>